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28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7" autoAdjust="0"/>
  </p:normalViewPr>
  <p:slideViewPr>
    <p:cSldViewPr>
      <p:cViewPr varScale="1">
        <p:scale>
          <a:sx n="75" d="100"/>
          <a:sy n="75" d="100"/>
        </p:scale>
        <p:origin x="10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400C-90E1-47DE-9BB2-348AC4FC4C3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F029-4340-440C-82C9-092003AC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L9-NFA-DFA Conversion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55692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53852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6969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7689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43545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91856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75972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05676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61370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26165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63512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79951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52900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12717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r>
              <a:rPr lang="en-US" sz="4400" b="1" dirty="0" smtClean="0">
                <a:solidFill>
                  <a:srgbClr val="92D050"/>
                </a:solidFill>
              </a:rPr>
              <a:t>?</a:t>
            </a:r>
            <a:r>
              <a:rPr lang="en-US" sz="4400" b="1" dirty="0" smtClean="0"/>
              <a:t>?</a:t>
            </a:r>
            <a:r>
              <a:rPr lang="en-US" sz="4400" b="1" dirty="0" smtClean="0">
                <a:solidFill>
                  <a:srgbClr val="0070C0"/>
                </a:solidFill>
              </a:rPr>
              <a:t>?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90491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79655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30675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8156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22707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81995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22345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</Words>
  <Application>Microsoft Office PowerPoint</Application>
  <PresentationFormat>On-screen Show (4:3)</PresentationFormat>
  <Paragraphs>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L9-NFA-DFA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govindpole@outlook.com</cp:lastModifiedBy>
  <cp:revision>26</cp:revision>
  <dcterms:created xsi:type="dcterms:W3CDTF">2020-08-03T15:10:26Z</dcterms:created>
  <dcterms:modified xsi:type="dcterms:W3CDTF">2020-08-13T08:48:09Z</dcterms:modified>
</cp:coreProperties>
</file>